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57" r:id="rId10"/>
    <p:sldId id="259" r:id="rId11"/>
    <p:sldId id="264" r:id="rId12"/>
    <p:sldId id="280" r:id="rId13"/>
    <p:sldId id="281" r:id="rId14"/>
    <p:sldId id="282" r:id="rId15"/>
    <p:sldId id="283" r:id="rId16"/>
    <p:sldId id="284" r:id="rId17"/>
    <p:sldId id="286" r:id="rId18"/>
    <p:sldId id="287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66FFFF"/>
    <a:srgbClr val="FFFF99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63" autoAdjust="0"/>
    <p:restoredTop sz="94660"/>
  </p:normalViewPr>
  <p:slideViewPr>
    <p:cSldViewPr>
      <p:cViewPr varScale="1">
        <p:scale>
          <a:sx n="72" d="100"/>
          <a:sy n="72" d="100"/>
        </p:scale>
        <p:origin x="14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393305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00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97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577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1377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5035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646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643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716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61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562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519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098C-E29D-4A0B-B259-E9EEF552D02B}" type="datetimeFigureOut">
              <a:rPr lang="ru-RU" smtClean="0"/>
              <a:pPr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268AB-6933-47B5-BE1D-324AFBF456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9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3968" y="2852936"/>
            <a:ext cx="4320480" cy="48343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Сюжетно ролевая игра 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itchFamily="34" charset="0"/>
              </a:rPr>
              <a:t>«На рыбалке»</a:t>
            </a:r>
            <a:br>
              <a:rPr lang="ru-RU" sz="8000" dirty="0">
                <a:solidFill>
                  <a:srgbClr val="FF00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Arial Black" pitchFamily="34" charset="0"/>
              </a:rPr>
            </a:br>
            <a:endParaRPr lang="ru-RU" sz="8000" b="1" spc="50" dirty="0">
              <a:ln w="11430">
                <a:solidFill>
                  <a:schemeClr val="tx2">
                    <a:lumMod val="50000"/>
                  </a:schemeClr>
                </a:solidFill>
              </a:ln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00192" y="4653136"/>
            <a:ext cx="2448272" cy="1656184"/>
          </a:xfrm>
        </p:spPr>
        <p:txBody>
          <a:bodyPr>
            <a:normAutofit/>
          </a:bodyPr>
          <a:lstStyle/>
          <a:p>
            <a:pPr fontAlgn="auto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Новикова Мария </a:t>
            </a:r>
          </a:p>
          <a:p>
            <a:pPr fontAlgn="auto">
              <a:lnSpc>
                <a:spcPct val="120000"/>
              </a:lnSpc>
              <a:spcBef>
                <a:spcPts val="0"/>
              </a:spcBef>
              <a:defRPr/>
            </a:pPr>
            <a:r>
              <a:rPr lang="ru-RU" sz="19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Егоровна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771800" y="260648"/>
            <a:ext cx="61206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b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«</a:t>
            </a:r>
            <a:r>
              <a:rPr lang="ru-RU" sz="1400" b="1" cap="all" dirty="0" err="1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Урасалахская</a:t>
            </a: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средняя Общеобразовательная Школа»  </a:t>
            </a:r>
            <a:b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дошкольная  ступень «</a:t>
            </a:r>
            <a:r>
              <a:rPr lang="ru-RU" sz="1400" b="1" cap="all" dirty="0" err="1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Кэскил</a:t>
            </a: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» </a:t>
            </a:r>
            <a:b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с. </a:t>
            </a:r>
            <a:r>
              <a:rPr lang="ru-RU" sz="1400" b="1" cap="all" dirty="0" err="1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Сутуруоха</a:t>
            </a: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ru-RU" sz="1400" b="1" cap="all" dirty="0" err="1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Абыйского</a:t>
            </a:r>
            <a:r>
              <a:rPr lang="ru-RU" sz="14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улуса РС(Я)</a:t>
            </a:r>
            <a:br>
              <a:rPr lang="ru-RU" sz="1600" b="1" cap="all" dirty="0">
                <a:ln w="3175" cmpd="sng">
                  <a:noFill/>
                </a:ln>
                <a:solidFill>
                  <a:srgbClr val="31A274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Picture 3" descr="C:\Users\лана\Desktop\В сад\Копырин Андрей1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96552" y="3521630"/>
            <a:ext cx="3150896" cy="2996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0743434"/>
      </p:ext>
    </p:extLst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DCIM\100PHOTO\SAM_1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8965" y="764704"/>
            <a:ext cx="7526070" cy="50179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800" dirty="0"/>
              <a:t>                                                                              </a:t>
            </a:r>
          </a:p>
        </p:txBody>
      </p:sp>
      <p:pic>
        <p:nvPicPr>
          <p:cNvPr id="4098" name="Picture 2" descr="F:\DCIM\100PHOTO\SAM_1033.JPG"/>
          <p:cNvPicPr>
            <a:picLocks noChangeAspect="1" noChangeArrowheads="1"/>
          </p:cNvPicPr>
          <p:nvPr/>
        </p:nvPicPr>
        <p:blipFill rotWithShape="1">
          <a:blip r:embed="rId2" cstate="print"/>
          <a:srcRect l="29177" t="15137" r="22872" b="5453"/>
          <a:stretch/>
        </p:blipFill>
        <p:spPr bwMode="auto">
          <a:xfrm>
            <a:off x="899592" y="1074052"/>
            <a:ext cx="4176464" cy="46116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CD84ADC-5A17-4DDD-9DAD-389477FFF7FA}"/>
              </a:ext>
            </a:extLst>
          </p:cNvPr>
          <p:cNvSpPr/>
          <p:nvPr/>
        </p:nvSpPr>
        <p:spPr>
          <a:xfrm>
            <a:off x="5076056" y="1484784"/>
            <a:ext cx="3664496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Дети надевают </a:t>
            </a:r>
          </a:p>
          <a:p>
            <a:pPr algn="ctr"/>
            <a: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костюмы и спасательные жилеты.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DCIM\100PHOTO\SAM_1036.JPG"/>
          <p:cNvPicPr>
            <a:picLocks noChangeAspect="1" noChangeArrowheads="1"/>
          </p:cNvPicPr>
          <p:nvPr/>
        </p:nvPicPr>
        <p:blipFill rotWithShape="1">
          <a:blip r:embed="rId2" cstate="print"/>
          <a:srcRect t="18272" r="17430"/>
          <a:stretch/>
        </p:blipFill>
        <p:spPr bwMode="auto">
          <a:xfrm>
            <a:off x="2226075" y="2852936"/>
            <a:ext cx="4691849" cy="3096344"/>
          </a:xfrm>
          <a:prstGeom prst="rect">
            <a:avLst/>
          </a:prstGeom>
          <a:noFill/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D76C4C8-2D02-406A-A0E5-172576B80E3A}"/>
              </a:ext>
            </a:extLst>
          </p:cNvPr>
          <p:cNvSpPr/>
          <p:nvPr/>
        </p:nvSpPr>
        <p:spPr>
          <a:xfrm>
            <a:off x="4572000" y="692696"/>
            <a:ext cx="410445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Удочку с крючком осторожно кидаем в воду и ловим рыбок</a:t>
            </a:r>
            <a:endParaRPr lang="ru-RU" sz="3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:\DCIM\100PHOTO\SAM_1040.JPG"/>
          <p:cNvPicPr>
            <a:picLocks noChangeAspect="1" noChangeArrowheads="1"/>
          </p:cNvPicPr>
          <p:nvPr/>
        </p:nvPicPr>
        <p:blipFill rotWithShape="1">
          <a:blip r:embed="rId2" cstate="print"/>
          <a:srcRect l="16193" t="14549" r="10793"/>
          <a:stretch/>
        </p:blipFill>
        <p:spPr bwMode="auto">
          <a:xfrm>
            <a:off x="2126555" y="2348880"/>
            <a:ext cx="4890889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B26337B-3486-47D5-B655-6F7C12FB1699}"/>
              </a:ext>
            </a:extLst>
          </p:cNvPr>
          <p:cNvSpPr/>
          <p:nvPr/>
        </p:nvSpPr>
        <p:spPr>
          <a:xfrm>
            <a:off x="3929582" y="548680"/>
            <a:ext cx="4890889" cy="14157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Давайте, сядем на лодке. Возьмем сети и корзину.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DCIM\100PHOTO\SAM_1044.JPG"/>
          <p:cNvPicPr>
            <a:picLocks noChangeAspect="1" noChangeArrowheads="1"/>
          </p:cNvPicPr>
          <p:nvPr/>
        </p:nvPicPr>
        <p:blipFill rotWithShape="1">
          <a:blip r:embed="rId2" cstate="print"/>
          <a:srcRect l="14357" t="4509"/>
          <a:stretch/>
        </p:blipFill>
        <p:spPr bwMode="auto">
          <a:xfrm>
            <a:off x="1880298" y="2204864"/>
            <a:ext cx="5383404" cy="400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F59E10-E403-422C-9062-6AA109DF0B5C}"/>
              </a:ext>
            </a:extLst>
          </p:cNvPr>
          <p:cNvSpPr/>
          <p:nvPr/>
        </p:nvSpPr>
        <p:spPr>
          <a:xfrm>
            <a:off x="4427984" y="260648"/>
            <a:ext cx="451930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Посмотрите, как мы будем бросать сеть ловить рыб. Сначала бросаем, ждем, чтобы наша сеть поймала много рыб и осторожно вытягиваем.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F:\DCIM\100PHOTO\SAM_1049.JPG"/>
          <p:cNvPicPr>
            <a:picLocks noChangeAspect="1" noChangeArrowheads="1"/>
          </p:cNvPicPr>
          <p:nvPr/>
        </p:nvPicPr>
        <p:blipFill rotWithShape="1">
          <a:blip r:embed="rId2" cstate="print"/>
          <a:srcRect r="11396"/>
          <a:stretch/>
        </p:blipFill>
        <p:spPr bwMode="auto">
          <a:xfrm>
            <a:off x="267862" y="190139"/>
            <a:ext cx="4304138" cy="323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F:\DCIM\100PHOTO\SAM_10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643919"/>
            <a:ext cx="4318200" cy="2879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3A33BF3-C330-4673-96A1-CD598DA47AB6}"/>
              </a:ext>
            </a:extLst>
          </p:cNvPr>
          <p:cNvSpPr/>
          <p:nvPr/>
        </p:nvSpPr>
        <p:spPr>
          <a:xfrm>
            <a:off x="5076056" y="692696"/>
            <a:ext cx="3384376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Сейчас, мы с вами продадим наш улов, предпринимателю. Один килограмм рыбы стоит 50 рублей.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83386CA-8701-42E4-A7FF-73FC2564274F}"/>
              </a:ext>
            </a:extLst>
          </p:cNvPr>
          <p:cNvSpPr/>
          <p:nvPr/>
        </p:nvSpPr>
        <p:spPr>
          <a:xfrm>
            <a:off x="1115616" y="4653135"/>
            <a:ext cx="30963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 теперь идем в ветеринарию за сертификатом, СЕРТИФИКАТ – это разрешение на рыбу.  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F:\DCIM\100PHOTO\SAM_10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49" y="1881440"/>
            <a:ext cx="4067944" cy="2712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9" name="Picture 3" descr="F:\DCIM\100PHOTO\SAM_10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056547"/>
            <a:ext cx="4314242" cy="287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A1AAC0-151E-4386-82DB-143519AC09FE}"/>
              </a:ext>
            </a:extLst>
          </p:cNvPr>
          <p:cNvSpPr/>
          <p:nvPr/>
        </p:nvSpPr>
        <p:spPr>
          <a:xfrm>
            <a:off x="4860032" y="692696"/>
            <a:ext cx="3312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ln w="6600">
                  <a:solidFill>
                    <a:srgbClr val="AD8F67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rgbClr val="AD8F67"/>
                  </a:outerShdw>
                </a:effectLst>
              </a:rPr>
              <a:t>А теперь идем в ветеринарию за сертификатом, СЕРТИФИКАТ – это разрешение на рыбу. 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A0FB8E-8123-4C62-81C2-9AA7C3D7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509153"/>
            <a:ext cx="66967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9A2C9A6-8CE1-41B4-A388-61B175A7E3ED}"/>
              </a:ext>
            </a:extLst>
          </p:cNvPr>
          <p:cNvSpPr/>
          <p:nvPr/>
        </p:nvSpPr>
        <p:spPr>
          <a:xfrm>
            <a:off x="2195736" y="260649"/>
            <a:ext cx="6480720" cy="221599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Из нашего улова можно приготовить очень много разных блюд. Это </a:t>
            </a:r>
            <a:r>
              <a:rPr lang="ru-RU" sz="2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юкала</a:t>
            </a:r>
            <a:r>
              <a:rPr lang="ru-RU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соленая рыба, строганина, котлеты из рыб, пельмени из рыб.</a:t>
            </a:r>
            <a:r>
              <a:rPr lang="ru-RU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>
                    <a:lumMod val="9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>
                  <a:lumMod val="9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id="{1E61F21B-839A-4AB4-9508-4AB9358920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2780928"/>
            <a:ext cx="5472608" cy="3650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18315C-EC35-454A-8222-AEA39F1C3083}"/>
              </a:ext>
            </a:extLst>
          </p:cNvPr>
          <p:cNvSpPr/>
          <p:nvPr/>
        </p:nvSpPr>
        <p:spPr>
          <a:xfrm>
            <a:off x="4355976" y="692696"/>
            <a:ext cx="460851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Вот, как, оказывается рыба достается нам нелегко. Ребята, мы с вами узнали много, что наша река Индигирка богата такими рыбами. </a:t>
            </a:r>
            <a:r>
              <a:rPr lang="ru-RU" sz="2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4900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C:\Users\лана\Desktop\презентация\картинки\картинки детские\1600x1200_Children_Day_vector_wallpaper_168016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48680"/>
            <a:ext cx="9188801" cy="5616624"/>
          </a:xfrm>
          <a:prstGeom prst="rect">
            <a:avLst/>
          </a:prstGeom>
          <a:noFill/>
        </p:spPr>
      </p:pic>
      <p:sp>
        <p:nvSpPr>
          <p:cNvPr id="4" name="Горизонтальный свиток 3"/>
          <p:cNvSpPr/>
          <p:nvPr/>
        </p:nvSpPr>
        <p:spPr>
          <a:xfrm>
            <a:off x="0" y="3789040"/>
            <a:ext cx="9144000" cy="1224136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95936" y="1600200"/>
            <a:ext cx="4690864" cy="4525963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связи с тем, что рыболовство является основным видом деятельности коренных жителей Арктических районов Севера необходимо побудить интерес детей             к рыболовству.</a:t>
            </a:r>
            <a:endParaRPr lang="ru-RU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2" descr="C:\Users\лана\Desktop\В сад\0_9fbf3_71de902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554098"/>
            <a:ext cx="3600093" cy="47552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Горизонтальный свиток 5"/>
          <p:cNvSpPr/>
          <p:nvPr/>
        </p:nvSpPr>
        <p:spPr>
          <a:xfrm>
            <a:off x="1403648" y="0"/>
            <a:ext cx="6696744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Актуальность: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6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9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игровую деятельность дать  представление о рыболовстве нашего улуса;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9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2411760" y="0"/>
            <a:ext cx="4464496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Цель: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20FE53-1FC6-4DE3-ABC5-68D897886D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2708920"/>
            <a:ext cx="4474840" cy="695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  <p:bldP spid="5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72608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Пробуждение интереса детей к окружающему миру;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Дать знание о реке Индигирке и ознакомить с рыбным промыслом нашего улуса;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Ознакомить с сезонной охотой рыбаков, с помощью показа на слайдах.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 </a:t>
            </a:r>
            <a:r>
              <a:rPr lang="ru-RU" sz="2400" b="1" dirty="0" err="1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пооблегчает</a:t>
            </a: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восприятие ребенком нового материала помощью игры превратить обучение в осознанное и </a:t>
            </a:r>
            <a:r>
              <a:rPr lang="ru-RU" sz="2400" b="1" dirty="0" err="1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иртересное</a:t>
            </a: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для ребенка дела;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доступной игровой форме развивать у детей интерес к работе рыбака;</a:t>
            </a:r>
          </a:p>
          <a:p>
            <a:pPr lvl="0">
              <a:spcBef>
                <a:spcPts val="0"/>
              </a:spcBef>
              <a:defRPr/>
            </a:pPr>
            <a:r>
              <a:rPr lang="ru-RU" sz="2400" b="1" dirty="0">
                <a:ln w="12700">
                  <a:solidFill>
                    <a:srgbClr val="D2533C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Сформировать первоначальное понятие  о рыболовстве, достигнуть с помощью игры тесный контакт с детьми и взрослыми, что способствует преодолению социально – психологических барьеров; 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ru-RU" sz="2400" b="1" dirty="0">
              <a:ln w="12700">
                <a:solidFill>
                  <a:srgbClr val="D2533C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2123728" y="0"/>
            <a:ext cx="4464496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Задачи: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229600" cy="1828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	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Рыбки из пенопласта, картины, видеоролик о рыболовных промыслах, синий материал (река), удочки, сеть, ведро, лодка, микроскоп, пробирки, весы, халат, колпак, фартук, надписи: магазин и ветеринария. Готовые блюда из рыб, одежда повара.</a:t>
            </a:r>
            <a:endParaRPr lang="ru-RU" dirty="0">
              <a:solidFill>
                <a:srgbClr val="FFFF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4725144"/>
            <a:ext cx="81369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	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Закрепление словарного запаса: окунь, омуль, 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чир</a:t>
            </a: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щука, карась, чебак, сертификат.</a:t>
            </a: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899592" y="0"/>
            <a:ext cx="7416824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Игровое оборудование: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179512" y="3645024"/>
            <a:ext cx="5544616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Словарная работа:</a:t>
            </a:r>
          </a:p>
        </p:txBody>
      </p:sp>
      <p:pic>
        <p:nvPicPr>
          <p:cNvPr id="8" name="Picture 9" descr="C:\Users\лана\Desktop\В сад\щшна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4048" y="3140968"/>
            <a:ext cx="743122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C:\Users\лана\Desktop\В сад\vedro3l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48264" y="3140968"/>
            <a:ext cx="720080" cy="6960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1" name="Picture 7" descr="C:\Users\лана\Desktop\В сад\post-26939-1297710562_thum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56376" y="3140968"/>
            <a:ext cx="792088" cy="6789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2" name="Picture 5" descr="C:\Users\лана\Desktop\В сад\iгщв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112" y="5805264"/>
            <a:ext cx="837213" cy="576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3" descr="C:\Users\лана\Desktop\В сад\Ерш1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5805264"/>
            <a:ext cx="1097265" cy="576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4" name="Picture 4" descr="C:\Users\лана\Desktop\В сад\iиял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12360" y="5805264"/>
            <a:ext cx="1222851" cy="5760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" name="Picture 6" descr="C:\Users\лана\Desktop\В сад\0015-015-Rybaki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940152" y="3140968"/>
            <a:ext cx="815422" cy="6480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863588" y="116632"/>
            <a:ext cx="7416824" cy="1196752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Предварительная работа: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DA550B0-8A37-4625-941A-E75FB2B0F116}"/>
              </a:ext>
            </a:extLst>
          </p:cNvPr>
          <p:cNvSpPr/>
          <p:nvPr/>
        </p:nvSpPr>
        <p:spPr>
          <a:xfrm>
            <a:off x="323528" y="1556792"/>
            <a:ext cx="8568952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Прежде чем включить детей в игру, необходимо обеспечить им некоторый фундамент представления о рыбалке.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Беседа о разновидностях рыб, обитаемых в реке Индигирка;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Загадывание загадок, заучивание поговорок и пословиц о рыбах;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Ознакомление с художественной литературой «Сказка о рыбаке и рыбке», «По щучьему велению…»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Рассматривание иллюстрации, журналов, альбомов;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Выставка рисунков детей «Подводное царство»;</a:t>
            </a:r>
          </a:p>
          <a:p>
            <a:pPr>
              <a:spcBef>
                <a:spcPts val="0"/>
              </a:spcBef>
              <a:buFontTx/>
              <a:buAutoNum type="arabicPeriod"/>
              <a:defRPr/>
            </a:pPr>
            <a:r>
              <a:rPr lang="ru-RU" sz="2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родителями: сделать поделку из подручных материалов разных и рыб.</a:t>
            </a:r>
            <a:endParaRPr lang="ru-RU" sz="2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7864" y="1600201"/>
            <a:ext cx="5338936" cy="3471873"/>
          </a:xfrm>
        </p:spPr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Рыбак-воспитатель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11 детей ученики рыбака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Предприниматель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Ветеринар-лаборант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Повар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139952" y="332656"/>
            <a:ext cx="4824536" cy="9361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Игровые роли: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Горизонтальный свиток 1"/>
          <p:cNvSpPr/>
          <p:nvPr/>
        </p:nvSpPr>
        <p:spPr>
          <a:xfrm>
            <a:off x="2285984" y="428604"/>
            <a:ext cx="4824536" cy="936104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Ход игры:</a:t>
            </a:r>
          </a:p>
        </p:txBody>
      </p:sp>
      <p:pic>
        <p:nvPicPr>
          <p:cNvPr id="1026" name="Picture 2" descr="F:\DCIM\100PHOTO\SAM_1026.JPG"/>
          <p:cNvPicPr>
            <a:picLocks noChangeAspect="1" noChangeArrowheads="1"/>
          </p:cNvPicPr>
          <p:nvPr/>
        </p:nvPicPr>
        <p:blipFill rotWithShape="1">
          <a:blip r:embed="rId2" cstate="print"/>
          <a:srcRect l="10291" r="6219"/>
          <a:stretch/>
        </p:blipFill>
        <p:spPr bwMode="auto">
          <a:xfrm>
            <a:off x="539552" y="1364708"/>
            <a:ext cx="5904656" cy="4715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3F5030D-266A-46C1-B289-A1AC89E7C516}"/>
              </a:ext>
            </a:extLst>
          </p:cNvPr>
          <p:cNvSpPr/>
          <p:nvPr/>
        </p:nvSpPr>
        <p:spPr>
          <a:xfrm>
            <a:off x="6732240" y="2204864"/>
            <a:ext cx="208823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начале я вам загадаю загадки, а вы отгадайте.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600" i="1" dirty="0"/>
              <a:t>      </a:t>
            </a:r>
            <a:endParaRPr lang="ru-RU" sz="2000" dirty="0"/>
          </a:p>
        </p:txBody>
      </p:sp>
      <p:pic>
        <p:nvPicPr>
          <p:cNvPr id="2050" name="Picture 2" descr="F:\DCIM\100PHOTO\SAM_1028.JPG"/>
          <p:cNvPicPr>
            <a:picLocks noChangeAspect="1" noChangeArrowheads="1"/>
          </p:cNvPicPr>
          <p:nvPr/>
        </p:nvPicPr>
        <p:blipFill rotWithShape="1">
          <a:blip r:embed="rId2" cstate="print"/>
          <a:srcRect l="10517" t="21322" r="36559" b="19460"/>
          <a:stretch/>
        </p:blipFill>
        <p:spPr bwMode="auto">
          <a:xfrm>
            <a:off x="530724" y="1111462"/>
            <a:ext cx="3744416" cy="2793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:\карась2.jpg">
            <a:extLst>
              <a:ext uri="{FF2B5EF4-FFF2-40B4-BE49-F238E27FC236}">
                <a16:creationId xmlns:a16="http://schemas.microsoft.com/office/drawing/2014/main" id="{274A4E6C-89D5-4623-91AA-757F23DC05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068" y="4142804"/>
            <a:ext cx="1512168" cy="10195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омуль наст.jpg">
            <a:extLst>
              <a:ext uri="{FF2B5EF4-FFF2-40B4-BE49-F238E27FC236}">
                <a16:creationId xmlns:a16="http://schemas.microsoft.com/office/drawing/2014/main" id="{E776D02C-CA62-4A81-A5E2-3E5A88307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304" y="4133401"/>
            <a:ext cx="2174788" cy="10019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F:\окунь2.jpg">
            <a:extLst>
              <a:ext uri="{FF2B5EF4-FFF2-40B4-BE49-F238E27FC236}">
                <a16:creationId xmlns:a16="http://schemas.microsoft.com/office/drawing/2014/main" id="{DA8CDF88-BAC3-441A-AC39-DB45F2FA8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89" y="4142804"/>
            <a:ext cx="1859711" cy="1050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F:\чебак.jpg">
            <a:extLst>
              <a:ext uri="{FF2B5EF4-FFF2-40B4-BE49-F238E27FC236}">
                <a16:creationId xmlns:a16="http://schemas.microsoft.com/office/drawing/2014/main" id="{92955A35-4025-46EA-AA15-4186ACB2A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" t="9689" r="5107" b="8922"/>
          <a:stretch/>
        </p:blipFill>
        <p:spPr bwMode="auto">
          <a:xfrm>
            <a:off x="1523589" y="5545795"/>
            <a:ext cx="1467359" cy="9948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F:\чир.jpg">
            <a:extLst>
              <a:ext uri="{FF2B5EF4-FFF2-40B4-BE49-F238E27FC236}">
                <a16:creationId xmlns:a16="http://schemas.microsoft.com/office/drawing/2014/main" id="{355B4758-AC9A-4BFF-B5EE-CD6C557BB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144" y="5583696"/>
            <a:ext cx="1970637" cy="962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F:\щука.jpg">
            <a:extLst>
              <a:ext uri="{FF2B5EF4-FFF2-40B4-BE49-F238E27FC236}">
                <a16:creationId xmlns:a16="http://schemas.microsoft.com/office/drawing/2014/main" id="{47DB6632-3534-4AE2-A50C-473E8048E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291" y="5583696"/>
            <a:ext cx="2898054" cy="8877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AE6300-A645-4AB4-BE5C-A2FCA3F6F9A4}"/>
              </a:ext>
            </a:extLst>
          </p:cNvPr>
          <p:cNvSpPr/>
          <p:nvPr/>
        </p:nvSpPr>
        <p:spPr>
          <a:xfrm>
            <a:off x="2987824" y="346110"/>
            <a:ext cx="52995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Показ слайдов про рыб 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1C7223F-8C28-4B41-8D03-D03E81D888AD}"/>
              </a:ext>
            </a:extLst>
          </p:cNvPr>
          <p:cNvSpPr/>
          <p:nvPr/>
        </p:nvSpPr>
        <p:spPr>
          <a:xfrm>
            <a:off x="6215622" y="6309319"/>
            <a:ext cx="2197855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>Щука (</a:t>
            </a:r>
            <a:r>
              <a:rPr lang="ru-RU" sz="2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>сордон</a:t>
            </a:r>
            <a:r>
              <a:rPr lang="ru-RU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Arial" panose="020B0604020202020204" pitchFamily="34" charset="0"/>
              </a:rPr>
              <a:t>)</a:t>
            </a:r>
            <a:endParaRPr lang="ru-RU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07DAD0A0-911A-4AF4-8A62-E0A194B8BB71}"/>
              </a:ext>
            </a:extLst>
          </p:cNvPr>
          <p:cNvSpPr/>
          <p:nvPr/>
        </p:nvSpPr>
        <p:spPr>
          <a:xfrm>
            <a:off x="4275140" y="6309319"/>
            <a:ext cx="73479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Чир </a:t>
            </a:r>
            <a:endParaRPr lang="ru-RU" sz="2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1AE3D66-102B-4A37-9C1D-CD2D9F184BB8}"/>
              </a:ext>
            </a:extLst>
          </p:cNvPr>
          <p:cNvSpPr/>
          <p:nvPr/>
        </p:nvSpPr>
        <p:spPr>
          <a:xfrm>
            <a:off x="886345" y="6334185"/>
            <a:ext cx="271535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Чебак (</a:t>
            </a:r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кустэх</a:t>
            </a:r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E82CD8E-6B55-482F-BF36-6236F80D7771}"/>
              </a:ext>
            </a:extLst>
          </p:cNvPr>
          <p:cNvSpPr/>
          <p:nvPr/>
        </p:nvSpPr>
        <p:spPr>
          <a:xfrm>
            <a:off x="7003477" y="4597173"/>
            <a:ext cx="11844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Омуль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198B787D-F5A6-443A-953A-5E5F73D0C317}"/>
              </a:ext>
            </a:extLst>
          </p:cNvPr>
          <p:cNvSpPr/>
          <p:nvPr/>
        </p:nvSpPr>
        <p:spPr>
          <a:xfrm>
            <a:off x="2623825" y="4708304"/>
            <a:ext cx="21867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Окунь (</a:t>
            </a:r>
            <a:r>
              <a:rPr lang="ru-RU" sz="20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какынай</a:t>
            </a:r>
            <a:r>
              <a:rPr lang="ru-RU" sz="20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)</a:t>
            </a:r>
            <a:r>
              <a:rPr lang="ru-RU" sz="4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27693B0B-D8FA-4B38-AD9C-267576FA97B1}"/>
              </a:ext>
            </a:extLst>
          </p:cNvPr>
          <p:cNvSpPr/>
          <p:nvPr/>
        </p:nvSpPr>
        <p:spPr>
          <a:xfrm>
            <a:off x="5138422" y="4582715"/>
            <a:ext cx="998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Собо</a:t>
            </a:r>
            <a:r>
              <a:rPr lang="ru-RU" sz="5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ru-RU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8" name="Picture 2" descr="G:\Новая папка\image96115655.jpg">
            <a:extLst>
              <a:ext uri="{FF2B5EF4-FFF2-40B4-BE49-F238E27FC236}">
                <a16:creationId xmlns:a16="http://schemas.microsoft.com/office/drawing/2014/main" id="{53EB8D16-2436-4DFA-B460-7B0A12775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861" y="1071939"/>
            <a:ext cx="3871691" cy="2714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07FEBD0-3E8E-43A4-A9A4-27A5552D9AFF}"/>
              </a:ext>
            </a:extLst>
          </p:cNvPr>
          <p:cNvSpPr/>
          <p:nvPr/>
        </p:nvSpPr>
        <p:spPr>
          <a:xfrm>
            <a:off x="5364088" y="3578697"/>
            <a:ext cx="289805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Река Индигирка</a:t>
            </a:r>
            <a:endParaRPr lang="ru-RU" sz="2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23467277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12">
  <a:themeElements>
    <a:clrScheme name="Другая 1">
      <a:dk1>
        <a:srgbClr val="F2F2F2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1289</TotalTime>
  <Words>435</Words>
  <Application>Microsoft Office PowerPoint</Application>
  <PresentationFormat>Экран (4:3)</PresentationFormat>
  <Paragraphs>58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Arial Black</vt:lpstr>
      <vt:lpstr>Calibri</vt:lpstr>
      <vt:lpstr>Monotype Corsiva</vt:lpstr>
      <vt:lpstr>Times New Roman</vt:lpstr>
      <vt:lpstr>shablon12</vt:lpstr>
      <vt:lpstr>Сюжетно ролевая игра   «На рыбалке»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Веселая рыбалка</dc:title>
  <dc:creator>лана</dc:creator>
  <cp:lastModifiedBy>Мария Новикова</cp:lastModifiedBy>
  <cp:revision>78</cp:revision>
  <dcterms:created xsi:type="dcterms:W3CDTF">2014-07-06T17:50:40Z</dcterms:created>
  <dcterms:modified xsi:type="dcterms:W3CDTF">2023-04-08T18:33:21Z</dcterms:modified>
</cp:coreProperties>
</file>